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3" r:id="rId5"/>
    <p:sldId id="272" r:id="rId6"/>
    <p:sldId id="274" r:id="rId7"/>
    <p:sldId id="275" r:id="rId8"/>
    <p:sldId id="259" r:id="rId9"/>
    <p:sldId id="267" r:id="rId10"/>
    <p:sldId id="260" r:id="rId11"/>
    <p:sldId id="271" r:id="rId12"/>
    <p:sldId id="261" r:id="rId13"/>
    <p:sldId id="270" r:id="rId14"/>
    <p:sldId id="262" r:id="rId15"/>
    <p:sldId id="263" r:id="rId16"/>
    <p:sldId id="269" r:id="rId17"/>
    <p:sldId id="264" r:id="rId18"/>
    <p:sldId id="268" r:id="rId19"/>
    <p:sldId id="265" r:id="rId20"/>
    <p:sldId id="266" r:id="rId21"/>
  </p:sldIdLst>
  <p:sldSz cx="12192000" cy="6858000"/>
  <p:notesSz cx="7104063" cy="102346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E68"/>
    <a:srgbClr val="495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5" d="100"/>
          <a:sy n="145" d="100"/>
        </p:scale>
        <p:origin x="13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41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*图片建议：一个简单的甘特图或时间轴，展示未来几个月的关键里程碑。*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*图片建议：简洁的感谢页面，可以加上小组 Logo。*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*图片建议：一个清晰的路线图 (Roadmap) 图标或图形。*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*图片建议：项目运行的截图，可以展示首页或车票查询结果页。*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*图片建议：一个从左到右的流程图：[网页图标] -&gt; Observer -&gt; Extracter -&gt; Standarder -&gt; [Gherkin/文档图标]。*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*图片建议：一个冰山模型图，水面上是"显性需求"(UI功能)，水面下是"隐性需求"(性能、安全、用户情感)。*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*图片建议：经典的测试驱动开发循环图 (红 -&gt; 绿 -&gt; 重构)。*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*图片建议：一段简洁的测试代码示例，例如：`test('should display error for invalid date', ...)`。*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*图片建议：四个象限，每个象限包含一个挑战关键词和一个问号图标。*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449" tIns="45725" rIns="91449" bIns="45725"/>
          <a:lstStyle/>
          <a:p>
            <a:r>
              <a:rPr lang="en-US" dirty="0"/>
              <a:t>*图片建议：一个大脑图标，周围环绕着齿轮，象征着智能与自动化解决方案。*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1449" tIns="45725" rIns="91449" bIns="45725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9AF60A-3859-4519-94DF-E154FBF1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756" y="1335976"/>
            <a:ext cx="4905498" cy="49054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752E7-B6BD-433B-944F-4A09240D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711639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FFBF10-12AA-41D4-AA4B-3EE17F9F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60762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B5EB47-BF0E-462D-B8AC-D09F2EB3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3829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170ACD-DE1F-4FB5-993B-77B5DEAD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934746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2A3904-E349-4512-8C2D-C7F00E5B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8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D807A8-F6FD-44C9-BA70-FCDB500D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4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FB85CF-5CD5-42B5-9100-C8551921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8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AA8D88-3BA1-4A8B-AFB4-DAB9AE3ED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5E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5A7218F-6396-42D4-9300-8AE2BB51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453916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127</Words>
  <Application>Microsoft Office PowerPoint</Application>
  <PresentationFormat>宽屏</PresentationFormat>
  <Paragraphs>21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Triple-AI: 12306 智能化需求分析与开发实践</dc:title>
  <dc:subject>PptxGenJS Presentation</dc:subject>
  <dc:creator>Created by Marp</dc:creator>
  <cp:lastModifiedBy>天宇 毛</cp:lastModifiedBy>
  <cp:revision>6</cp:revision>
  <cp:lastPrinted>2025-10-20T03:00:23Z</cp:lastPrinted>
  <dcterms:created xsi:type="dcterms:W3CDTF">2025-10-20T01:15:07Z</dcterms:created>
  <dcterms:modified xsi:type="dcterms:W3CDTF">2025-10-20T03:04:21Z</dcterms:modified>
</cp:coreProperties>
</file>